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376BE-91ED-4BB5-953D-CE65B04113C1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F8CA6-C44A-48A9-BCAC-F4FD3130CB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27E3F86-2ABE-4F42-BD0C-087C2F5CB5BA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3D53F4-4A9C-404E-8A53-F7EA102FA5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7E3F86-2ABE-4F42-BD0C-087C2F5CB5BA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D53F4-4A9C-404E-8A53-F7EA102FA5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7E3F86-2ABE-4F42-BD0C-087C2F5CB5BA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D53F4-4A9C-404E-8A53-F7EA102FA5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7E3F86-2ABE-4F42-BD0C-087C2F5CB5BA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D53F4-4A9C-404E-8A53-F7EA102FA5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7E3F86-2ABE-4F42-BD0C-087C2F5CB5BA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D53F4-4A9C-404E-8A53-F7EA102FA5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7E3F86-2ABE-4F42-BD0C-087C2F5CB5BA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D53F4-4A9C-404E-8A53-F7EA102FA5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7E3F86-2ABE-4F42-BD0C-087C2F5CB5BA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D53F4-4A9C-404E-8A53-F7EA102FA5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7E3F86-2ABE-4F42-BD0C-087C2F5CB5BA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D53F4-4A9C-404E-8A53-F7EA102FA5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7E3F86-2ABE-4F42-BD0C-087C2F5CB5BA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D53F4-4A9C-404E-8A53-F7EA102FA5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27E3F86-2ABE-4F42-BD0C-087C2F5CB5BA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D53F4-4A9C-404E-8A53-F7EA102FA5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7E3F86-2ABE-4F42-BD0C-087C2F5CB5BA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3D53F4-4A9C-404E-8A53-F7EA102FA5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27E3F86-2ABE-4F42-BD0C-087C2F5CB5BA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A3D53F4-4A9C-404E-8A53-F7EA102FA5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12192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Global Warming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19400"/>
            <a:ext cx="7772400" cy="1991911"/>
          </a:xfrm>
        </p:spPr>
        <p:txBody>
          <a:bodyPr>
            <a:normAutofit fontScale="92500" lnSpcReduction="10000"/>
          </a:bodyPr>
          <a:lstStyle/>
          <a:p>
            <a:r>
              <a:rPr lang="en-US" sz="4000" dirty="0" smtClean="0"/>
              <a:t>Avrey Cruz</a:t>
            </a:r>
          </a:p>
          <a:p>
            <a:pPr algn="l"/>
            <a:endParaRPr lang="en-US" sz="2000" dirty="0" smtClean="0"/>
          </a:p>
          <a:p>
            <a:pPr algn="l"/>
            <a:endParaRPr lang="en-US" sz="2000" dirty="0" smtClean="0">
              <a:solidFill>
                <a:schemeClr val="accent2"/>
              </a:solidFill>
            </a:endParaRPr>
          </a:p>
          <a:p>
            <a:pPr algn="l"/>
            <a:r>
              <a:rPr lang="en-US" sz="2400" dirty="0" smtClean="0">
                <a:solidFill>
                  <a:schemeClr val="accent2"/>
                </a:solidFill>
              </a:rPr>
              <a:t>Global Warming</a:t>
            </a:r>
            <a:r>
              <a:rPr lang="en-US" sz="2400" dirty="0" smtClean="0"/>
              <a:t> is a problem that will </a:t>
            </a:r>
            <a:r>
              <a:rPr lang="en-US" sz="2400" dirty="0" smtClean="0">
                <a:solidFill>
                  <a:schemeClr val="accent2"/>
                </a:solidFill>
              </a:rPr>
              <a:t>destroy our </a:t>
            </a:r>
          </a:p>
          <a:p>
            <a:pPr algn="l"/>
            <a:r>
              <a:rPr lang="en-US" sz="2400" dirty="0" smtClean="0">
                <a:solidFill>
                  <a:schemeClr val="accent2"/>
                </a:solidFill>
              </a:rPr>
              <a:t>planet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3200400"/>
          </a:xfrm>
        </p:spPr>
        <p:txBody>
          <a:bodyPr/>
          <a:lstStyle/>
          <a:p>
            <a:pPr algn="ctr"/>
            <a:r>
              <a:rPr lang="en-US" dirty="0" smtClean="0"/>
              <a:t>Later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33254">
            <a:off x="1949644" y="1625375"/>
            <a:ext cx="717708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933689">
            <a:off x="97037" y="538982"/>
            <a:ext cx="30289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489814">
            <a:off x="82282" y="40587"/>
            <a:ext cx="4252913" cy="2956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646010">
            <a:off x="2827985" y="1842312"/>
            <a:ext cx="6000719" cy="4494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962400"/>
            <a:ext cx="8229600" cy="2133600"/>
          </a:xfrm>
        </p:spPr>
        <p:txBody>
          <a:bodyPr/>
          <a:lstStyle/>
          <a:p>
            <a:pPr algn="ctr"/>
            <a:r>
              <a:rPr lang="en-US" dirty="0" smtClean="0"/>
              <a:t>Greenhouse Effect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0"/>
            <a:ext cx="8077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Larry West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Doesn’t Want Global </a:t>
            </a:r>
            <a:br>
              <a:rPr lang="en-US" dirty="0" smtClean="0"/>
            </a:br>
            <a:r>
              <a:rPr lang="en-US" dirty="0" smtClean="0"/>
              <a:t>Warming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Anup</a:t>
            </a:r>
            <a:r>
              <a:rPr lang="en-US" dirty="0" smtClean="0"/>
              <a:t> Shah</a:t>
            </a:r>
          </a:p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09800"/>
            <a:ext cx="396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1905000"/>
            <a:ext cx="2971800" cy="36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err="1" smtClean="0"/>
              <a:t>Mytan</a:t>
            </a:r>
            <a:endParaRPr lang="en-US" dirty="0" smtClean="0"/>
          </a:p>
          <a:p>
            <a:pPr algn="ctr">
              <a:buNone/>
            </a:pPr>
            <a:r>
              <a:rPr lang="en-US" sz="4800" dirty="0" smtClean="0"/>
              <a:t>☻</a:t>
            </a:r>
          </a:p>
          <a:p>
            <a:pPr algn="ctr">
              <a:buNone/>
            </a:pPr>
            <a:r>
              <a:rPr lang="en-US" dirty="0" smtClean="0"/>
              <a:t>Sorry no image found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Jonathan Strickland &amp; Ed </a:t>
            </a:r>
            <a:r>
              <a:rPr lang="en-US" dirty="0" err="1" smtClean="0"/>
              <a:t>Grabianowski</a:t>
            </a:r>
            <a:endParaRPr lang="en-US" dirty="0" smtClean="0"/>
          </a:p>
          <a:p>
            <a:pPr algn="ctr">
              <a:buNone/>
            </a:pPr>
            <a:r>
              <a:rPr lang="en-US" sz="4800" dirty="0" smtClean="0"/>
              <a:t>☻</a:t>
            </a:r>
          </a:p>
          <a:p>
            <a:pPr algn="ctr">
              <a:buNone/>
            </a:pPr>
            <a:r>
              <a:rPr lang="en-US" dirty="0" smtClean="0"/>
              <a:t>Sorry no image found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Does Not Care About the Issue</a:t>
            </a:r>
            <a:endParaRPr lang="en-US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http://avreypro40.wikispaces.com/Global+Warming</a:t>
            </a:r>
          </a:p>
          <a:p>
            <a:r>
              <a:rPr lang="en-US" dirty="0" smtClean="0"/>
              <a:t>Links on Website ^</a:t>
            </a:r>
          </a:p>
          <a:p>
            <a:r>
              <a:rPr lang="en-US" dirty="0" smtClean="0"/>
              <a:t>http://www.google.com/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Websites Used</a:t>
            </a:r>
            <a:endParaRPr lang="en-US" dirty="0"/>
          </a:p>
        </p:txBody>
      </p:sp>
    </p:spTree>
  </p:cSld>
  <p:clrMapOvr>
    <a:masterClrMapping/>
  </p:clrMapOvr>
  <p:transition>
    <p:circl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16362"/>
          </a:xfrm>
        </p:spPr>
        <p:txBody>
          <a:bodyPr>
            <a:normAutofit/>
          </a:bodyPr>
          <a:lstStyle/>
          <a:p>
            <a:pPr algn="ctr"/>
            <a:endParaRPr lang="en-US" sz="8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:\Clapping Animatio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6412" y="3435939"/>
            <a:ext cx="3557588" cy="3422061"/>
          </a:xfrm>
          <a:prstGeom prst="rect">
            <a:avLst/>
          </a:prstGeom>
          <a:noFill/>
        </p:spPr>
      </p:pic>
      <p:pic>
        <p:nvPicPr>
          <p:cNvPr id="1029" name="Picture 5" descr="H:\Clapping Animatio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807431">
            <a:off x="0" y="3214642"/>
            <a:ext cx="3124200" cy="3005183"/>
          </a:xfrm>
          <a:prstGeom prst="rect">
            <a:avLst/>
          </a:prstGeom>
          <a:noFill/>
        </p:spPr>
      </p:pic>
      <p:pic>
        <p:nvPicPr>
          <p:cNvPr id="1030" name="Picture 6" descr="H:\Clapping Animatio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1" y="-556959"/>
            <a:ext cx="2895600" cy="2461959"/>
          </a:xfrm>
          <a:prstGeom prst="rect">
            <a:avLst/>
          </a:prstGeom>
          <a:noFill/>
        </p:spPr>
      </p:pic>
      <p:pic>
        <p:nvPicPr>
          <p:cNvPr id="1031" name="Picture 7" descr="H:\Clapping Animatio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36802">
            <a:off x="-679797" y="-277160"/>
            <a:ext cx="2998393" cy="2884169"/>
          </a:xfrm>
          <a:prstGeom prst="rect">
            <a:avLst/>
          </a:prstGeom>
          <a:noFill/>
        </p:spPr>
      </p:pic>
      <p:pic>
        <p:nvPicPr>
          <p:cNvPr id="1032" name="Picture 8" descr="H:\Clapping Animatio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308418">
            <a:off x="3571875" y="4191682"/>
            <a:ext cx="2143125" cy="2061482"/>
          </a:xfrm>
          <a:prstGeom prst="rect">
            <a:avLst/>
          </a:prstGeom>
          <a:noFill/>
        </p:spPr>
      </p:pic>
      <p:pic>
        <p:nvPicPr>
          <p:cNvPr id="1033" name="Picture 9" descr="H:\Clapping Animatio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05687" y="2514600"/>
            <a:ext cx="1738313" cy="2009775"/>
          </a:xfrm>
          <a:prstGeom prst="rect">
            <a:avLst/>
          </a:prstGeom>
          <a:noFill/>
        </p:spPr>
      </p:pic>
      <p:pic>
        <p:nvPicPr>
          <p:cNvPr id="1034" name="Picture 10" descr="H:\Clapping Animatio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824453">
            <a:off x="2743200" y="-228600"/>
            <a:ext cx="2028825" cy="17853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113</TotalTime>
  <Words>60</Words>
  <Application>Microsoft Office PowerPoint</Application>
  <PresentationFormat>On-screen Show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Global Warming</vt:lpstr>
      <vt:lpstr>Later</vt:lpstr>
      <vt:lpstr>Slide 3</vt:lpstr>
      <vt:lpstr>Greenhouse Effect</vt:lpstr>
      <vt:lpstr>Doesn’t Want Global  Warming</vt:lpstr>
      <vt:lpstr>Does Not Care About the Issue</vt:lpstr>
      <vt:lpstr>Websites Used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Warming</dc:title>
  <dc:creator>cruz-avrey19</dc:creator>
  <cp:lastModifiedBy>cruz-avrey19</cp:lastModifiedBy>
  <cp:revision>14</cp:revision>
  <dcterms:created xsi:type="dcterms:W3CDTF">2012-02-10T13:42:22Z</dcterms:created>
  <dcterms:modified xsi:type="dcterms:W3CDTF">2012-03-06T14:13:52Z</dcterms:modified>
</cp:coreProperties>
</file>